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80" r:id="rId2"/>
    <p:sldId id="259" r:id="rId3"/>
    <p:sldId id="261" r:id="rId4"/>
    <p:sldId id="262" r:id="rId5"/>
    <p:sldId id="278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195" autoAdjust="0"/>
  </p:normalViewPr>
  <p:slideViewPr>
    <p:cSldViewPr snapToGrid="0">
      <p:cViewPr varScale="1">
        <p:scale>
          <a:sx n="89" d="100"/>
          <a:sy n="89" d="100"/>
        </p:scale>
        <p:origin x="208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5AE3E-D4B6-4105-AAC8-BC62907BF99F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7B7CE-635F-41E8-9AF1-8B22BC580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41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had some education</a:t>
            </a:r>
            <a:r>
              <a:rPr lang="en-US" baseline="0" dirty="0"/>
              <a:t> background.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57B7CE-635F-41E8-9AF1-8B22BC58013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010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had some education</a:t>
            </a:r>
            <a:r>
              <a:rPr lang="en-US" baseline="0" dirty="0"/>
              <a:t> background.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57B7CE-635F-41E8-9AF1-8B22BC58013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110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did work in the industry!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57B7CE-635F-41E8-9AF1-8B22BC58013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611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what I am doing other than being an assistant professor here at Ball State.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57B7CE-635F-41E8-9AF1-8B22BC58013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737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what I am doing other than being an assistant professor here at Ball State.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57B7CE-635F-41E8-9AF1-8B22BC58013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239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467C7-F546-4FEF-8C9A-B2D794AF8C3A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F69A-6B37-42B3-B500-04C36F618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88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467C7-F546-4FEF-8C9A-B2D794AF8C3A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F69A-6B37-42B3-B500-04C36F618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53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467C7-F546-4FEF-8C9A-B2D794AF8C3A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F69A-6B37-42B3-B500-04C36F618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7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467C7-F546-4FEF-8C9A-B2D794AF8C3A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F69A-6B37-42B3-B500-04C36F618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27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467C7-F546-4FEF-8C9A-B2D794AF8C3A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F69A-6B37-42B3-B500-04C36F618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4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467C7-F546-4FEF-8C9A-B2D794AF8C3A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F69A-6B37-42B3-B500-04C36F618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06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467C7-F546-4FEF-8C9A-B2D794AF8C3A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F69A-6B37-42B3-B500-04C36F618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8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467C7-F546-4FEF-8C9A-B2D794AF8C3A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F69A-6B37-42B3-B500-04C36F618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7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467C7-F546-4FEF-8C9A-B2D794AF8C3A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F69A-6B37-42B3-B500-04C36F618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08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467C7-F546-4FEF-8C9A-B2D794AF8C3A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F69A-6B37-42B3-B500-04C36F618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3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467C7-F546-4FEF-8C9A-B2D794AF8C3A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F69A-6B37-42B3-B500-04C36F618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38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467C7-F546-4FEF-8C9A-B2D794AF8C3A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0F69A-6B37-42B3-B500-04C36F618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61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161" y="397024"/>
            <a:ext cx="7886700" cy="2622623"/>
          </a:xfrm>
        </p:spPr>
        <p:txBody>
          <a:bodyPr anchor="t"/>
          <a:lstStyle/>
          <a:p>
            <a:r>
              <a:rPr lang="en-US" dirty="0">
                <a:latin typeface="Finger Paint" panose="020B0506040000020004" pitchFamily="34" charset="0"/>
              </a:rPr>
              <a:t>That’s me in the corner...</a:t>
            </a:r>
          </a:p>
        </p:txBody>
      </p:sp>
      <p:pic>
        <p:nvPicPr>
          <p:cNvPr id="13" name="Picture 2" descr="https://katedanielle.com/wp-content/uploads/2017/10/Arrow-Pink.png">
            <a:extLst>
              <a:ext uri="{FF2B5EF4-FFF2-40B4-BE49-F238E27FC236}">
                <a16:creationId xmlns:a16="http://schemas.microsoft.com/office/drawing/2014/main" id="{9469D125-1F8D-4474-888A-88EBA420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96467">
            <a:off x="4257501" y="1080609"/>
            <a:ext cx="1365654" cy="79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537340E-5527-45F0-887E-801FC6A69F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25643"/>
            <a:ext cx="3838353" cy="3838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8171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161" y="397024"/>
            <a:ext cx="7886700" cy="2622623"/>
          </a:xfrm>
        </p:spPr>
        <p:txBody>
          <a:bodyPr anchor="t"/>
          <a:lstStyle/>
          <a:p>
            <a:r>
              <a:rPr lang="en-US" dirty="0">
                <a:latin typeface="Finger Paint" panose="020B0506040000020004" pitchFamily="34" charset="0"/>
              </a:rPr>
              <a:t>Education</a:t>
            </a:r>
          </a:p>
        </p:txBody>
      </p:sp>
      <p:pic>
        <p:nvPicPr>
          <p:cNvPr id="3" name="Picture 2" descr="Image result for yeditepe university logo">
            <a:extLst>
              <a:ext uri="{FF2B5EF4-FFF2-40B4-BE49-F238E27FC236}">
                <a16:creationId xmlns:a16="http://schemas.microsoft.com/office/drawing/2014/main" id="{9066455B-F871-4E57-A293-5FB96077E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303" y="1824244"/>
            <a:ext cx="1825364" cy="75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edu.sabanciuniv.edu/sites/edu.sabanciuniv.edu/files/logo-sabanci-dark_backroundrgb.jpg">
            <a:extLst>
              <a:ext uri="{FF2B5EF4-FFF2-40B4-BE49-F238E27FC236}">
                <a16:creationId xmlns:a16="http://schemas.microsoft.com/office/drawing/2014/main" id="{C983BCDD-1DD8-46B3-9E24-17643D536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95" y="3274706"/>
            <a:ext cx="1275145" cy="55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5879805" y="4625162"/>
            <a:ext cx="2083981" cy="606056"/>
            <a:chOff x="5879805" y="4348716"/>
            <a:chExt cx="2083981" cy="606056"/>
          </a:xfrm>
        </p:grpSpPr>
        <p:sp>
          <p:nvSpPr>
            <p:cNvPr id="6" name="Rectangle 5"/>
            <p:cNvSpPr/>
            <p:nvPr/>
          </p:nvSpPr>
          <p:spPr>
            <a:xfrm>
              <a:off x="5879805" y="4348716"/>
              <a:ext cx="2083981" cy="606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https://strategiccommunications.ua.edu/img/logos/UA-StackedNameplate.png">
              <a:extLst>
                <a:ext uri="{FF2B5EF4-FFF2-40B4-BE49-F238E27FC236}">
                  <a16:creationId xmlns:a16="http://schemas.microsoft.com/office/drawing/2014/main" id="{BF94AF5D-F146-4456-99DD-360D542F34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4430" y="4399224"/>
              <a:ext cx="2024658" cy="513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911830" y="1615327"/>
            <a:ext cx="1661249" cy="730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Finger Paint" panose="020B0506040000020004" pitchFamily="34" charset="0"/>
              </a:rPr>
              <a:t>BSc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924928" y="2863259"/>
            <a:ext cx="1661249" cy="730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Finger Paint" panose="020B0506040000020004" pitchFamily="34" charset="0"/>
              </a:rPr>
              <a:t>MSc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150677" y="4114040"/>
            <a:ext cx="2132625" cy="730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Finger Paint" panose="020B0506040000020004" pitchFamily="34" charset="0"/>
              </a:rPr>
              <a:t>MSc + PhD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5F8881-AEA5-4165-8132-73AF76E32764}"/>
              </a:ext>
            </a:extLst>
          </p:cNvPr>
          <p:cNvSpPr txBox="1">
            <a:spLocks/>
          </p:cNvSpPr>
          <p:nvPr/>
        </p:nvSpPr>
        <p:spPr>
          <a:xfrm>
            <a:off x="1034630" y="4928190"/>
            <a:ext cx="2567322" cy="985338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Finger Paint" panose="020B0506040000020004" pitchFamily="34" charset="0"/>
              </a:rPr>
              <a:t>All in Computer Science</a:t>
            </a:r>
          </a:p>
        </p:txBody>
      </p:sp>
      <p:pic>
        <p:nvPicPr>
          <p:cNvPr id="1026" name="Picture 2" descr="https://papermilkdesign.com/images/circle-clipart-hand-drawn-5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7" t="1472" r="13313" b="9798"/>
          <a:stretch/>
        </p:blipFill>
        <p:spPr bwMode="auto">
          <a:xfrm>
            <a:off x="916705" y="4694998"/>
            <a:ext cx="2838847" cy="140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04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apermilkdesign.com/images/circle-clipart-hand-drawn-5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7" t="1472" r="13313" b="9798"/>
          <a:stretch/>
        </p:blipFill>
        <p:spPr bwMode="auto">
          <a:xfrm>
            <a:off x="916705" y="4694998"/>
            <a:ext cx="2838847" cy="140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161" y="397024"/>
            <a:ext cx="7886700" cy="2622623"/>
          </a:xfrm>
        </p:spPr>
        <p:txBody>
          <a:bodyPr anchor="t"/>
          <a:lstStyle/>
          <a:p>
            <a:r>
              <a:rPr lang="en-US" dirty="0">
                <a:latin typeface="Finger Paint" panose="020B0506040000020004" pitchFamily="34" charset="0"/>
              </a:rPr>
              <a:t>Work Experience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10088" y="1378552"/>
            <a:ext cx="4008010" cy="730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nger Paint" panose="020B0506040000020004" pitchFamily="34" charset="0"/>
                <a:ea typeface="+mj-ea"/>
                <a:cs typeface="+mj-cs"/>
              </a:rPr>
              <a:t>Telecom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47898" y="2719297"/>
            <a:ext cx="2837919" cy="730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nger Paint" panose="020B0506040000020004" pitchFamily="34" charset="0"/>
                <a:ea typeface="+mj-ea"/>
                <a:cs typeface="+mj-cs"/>
              </a:rPr>
              <a:t>Automotive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12724" y="3964389"/>
            <a:ext cx="3025760" cy="730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nger Paint" panose="020B0506040000020004" pitchFamily="34" charset="0"/>
                <a:ea typeface="+mj-ea"/>
                <a:cs typeface="+mj-cs"/>
              </a:rPr>
              <a:t>Tech Startup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5F8881-AEA5-4165-8132-73AF76E32764}"/>
              </a:ext>
            </a:extLst>
          </p:cNvPr>
          <p:cNvSpPr txBox="1">
            <a:spLocks/>
          </p:cNvSpPr>
          <p:nvPr/>
        </p:nvSpPr>
        <p:spPr>
          <a:xfrm>
            <a:off x="1034630" y="4906924"/>
            <a:ext cx="2567322" cy="985338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nger Paint" panose="020B0506040000020004" pitchFamily="34" charset="0"/>
                <a:ea typeface="+mn-ea"/>
                <a:cs typeface="+mn-cs"/>
              </a:rPr>
              <a:t>All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nger Paint" panose="020B0506040000020004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nger Paint" panose="020B0506040000020004" pitchFamily="34" charset="0"/>
                <a:ea typeface="+mn-ea"/>
                <a:cs typeface="+mn-cs"/>
              </a:rPr>
              <a:t>to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nger Paint" panose="020B0506040000020004" pitchFamily="34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nger Paint" panose="020B0506040000020004" pitchFamily="34" charset="0"/>
                <a:ea typeface="+mn-ea"/>
                <a:cs typeface="+mn-cs"/>
              </a:rPr>
              <a:t>Develop Software</a:t>
            </a:r>
          </a:p>
        </p:txBody>
      </p:sp>
      <p:pic>
        <p:nvPicPr>
          <p:cNvPr id="13" name="Picture 8" descr="http://logodatabases.com/wp-content/uploads/2012/03/huawei-logo-horizontal.jpg">
            <a:extLst>
              <a:ext uri="{FF2B5EF4-FFF2-40B4-BE49-F238E27FC236}">
                <a16:creationId xmlns:a16="http://schemas.microsoft.com/office/drawing/2014/main" id="{92769B88-5C1C-421B-93CA-FF0BD549A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19" y="1795521"/>
            <a:ext cx="2679125" cy="63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s://www.mbusi.com/images/mbusi/custom/logo.png">
            <a:extLst>
              <a:ext uri="{FF2B5EF4-FFF2-40B4-BE49-F238E27FC236}">
                <a16:creationId xmlns:a16="http://schemas.microsoft.com/office/drawing/2014/main" id="{0C154241-7A38-4EA1-B9AA-4DE6C2493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576" y="3128589"/>
            <a:ext cx="2957059" cy="61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monahq.com/assets/imagesV2/logo@3x.png">
            <a:extLst>
              <a:ext uri="{FF2B5EF4-FFF2-40B4-BE49-F238E27FC236}">
                <a16:creationId xmlns:a16="http://schemas.microsoft.com/office/drawing/2014/main" id="{F4331B12-6D99-4B59-A6C7-FB0863C48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474" y="4388266"/>
            <a:ext cx="2181015" cy="46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6169631" y="5367646"/>
            <a:ext cx="2611090" cy="730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Finger Paint" panose="020B0506040000020004" pitchFamily="34" charset="0"/>
              </a:rPr>
              <a:t>Ring Factory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nger Paint" panose="020B0506040000020004" pitchFamily="34" charset="0"/>
              <a:ea typeface="+mj-ea"/>
              <a:cs typeface="+mj-cs"/>
            </a:endParaRPr>
          </a:p>
        </p:txBody>
      </p:sp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D673750-90A5-4EFD-8728-06F30B752D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00" y="5841045"/>
            <a:ext cx="2788303" cy="51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6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apermilkdesign.com/images/circle-clipart-hand-drawn-5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7" t="1472" r="13313" b="9798"/>
          <a:stretch/>
        </p:blipFill>
        <p:spPr bwMode="auto">
          <a:xfrm>
            <a:off x="916705" y="4694998"/>
            <a:ext cx="2838847" cy="140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161" y="397024"/>
            <a:ext cx="7886700" cy="2622623"/>
          </a:xfrm>
        </p:spPr>
        <p:txBody>
          <a:bodyPr anchor="t"/>
          <a:lstStyle/>
          <a:p>
            <a:r>
              <a:rPr lang="en-US" dirty="0">
                <a:latin typeface="Finger Paint" panose="020B0506040000020004" pitchFamily="34" charset="0"/>
              </a:rPr>
              <a:t>Recently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41972" y="1379782"/>
            <a:ext cx="4008010" cy="730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nger Paint" panose="020B0506040000020004" pitchFamily="34" charset="0"/>
                <a:ea typeface="+mj-ea"/>
                <a:cs typeface="+mj-cs"/>
              </a:rPr>
              <a:t>Manufacturing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85561" y="1909912"/>
            <a:ext cx="2136596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264848" y="2838158"/>
            <a:ext cx="2837919" cy="730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nger Paint" panose="020B0506040000020004" pitchFamily="34" charset="0"/>
                <a:ea typeface="+mj-ea"/>
                <a:cs typeface="+mj-cs"/>
              </a:rPr>
              <a:t>Defense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5F8881-AEA5-4165-8132-73AF76E32764}"/>
              </a:ext>
            </a:extLst>
          </p:cNvPr>
          <p:cNvSpPr txBox="1">
            <a:spLocks/>
          </p:cNvSpPr>
          <p:nvPr/>
        </p:nvSpPr>
        <p:spPr>
          <a:xfrm>
            <a:off x="1034630" y="4906924"/>
            <a:ext cx="2567322" cy="985338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nger Paint" panose="020B0506040000020004" pitchFamily="34" charset="0"/>
                <a:ea typeface="+mn-ea"/>
                <a:cs typeface="+mn-cs"/>
              </a:rPr>
              <a:t>All to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nger Paint" panose="020B0506040000020004" pitchFamily="34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nger Paint" panose="020B0506040000020004" pitchFamily="34" charset="0"/>
                <a:ea typeface="+mn-ea"/>
                <a:cs typeface="+mn-cs"/>
              </a:rPr>
              <a:t>Consult Software</a:t>
            </a:r>
          </a:p>
        </p:txBody>
      </p:sp>
      <p:pic>
        <p:nvPicPr>
          <p:cNvPr id="18" name="Picture 2" descr="BeulahWorks logo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27" y="1931178"/>
            <a:ext cx="881108" cy="78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277302" y="1920545"/>
            <a:ext cx="1788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</a:rPr>
              <a:t>Beulah</a:t>
            </a:r>
          </a:p>
          <a:p>
            <a:r>
              <a:rPr lang="en-US" sz="2400" dirty="0">
                <a:latin typeface="Bookman Old Style" panose="02050604050505020204" pitchFamily="18" charset="0"/>
              </a:rPr>
              <a:t>Works</a:t>
            </a:r>
          </a:p>
        </p:txBody>
      </p:sp>
      <p:pic>
        <p:nvPicPr>
          <p:cNvPr id="20" name="Picture 4" descr="https://www.raytheon.com/themes/custom/rtn/images/logos/rtn_logo_2x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323" y="3405931"/>
            <a:ext cx="2508974" cy="4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4522145" y="4052198"/>
            <a:ext cx="2611090" cy="730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Finger Paint" panose="020B0506040000020004" pitchFamily="34" charset="0"/>
              </a:rPr>
              <a:t>Ring Factory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nger Paint" panose="020B0506040000020004" pitchFamily="34" charset="0"/>
              <a:ea typeface="+mj-ea"/>
              <a:cs typeface="+mj-cs"/>
            </a:endParaRPr>
          </a:p>
        </p:txBody>
      </p:sp>
      <p:pic>
        <p:nvPicPr>
          <p:cNvPr id="22" name="Picture 2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D673750-90A5-4EFD-8728-06F30B752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514" y="4525597"/>
            <a:ext cx="2788303" cy="514419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6021383" y="5201708"/>
            <a:ext cx="2611090" cy="730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Finger Paint" panose="020B0506040000020004" pitchFamily="34" charset="0"/>
              </a:rPr>
              <a:t>Business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nger Paint" panose="020B0506040000020004" pitchFamily="34" charset="0"/>
              <a:ea typeface="+mj-ea"/>
              <a:cs typeface="+mj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42390" y="5693429"/>
            <a:ext cx="2831485" cy="951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nnovation Connecto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0" y="5698859"/>
            <a:ext cx="27622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17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9" grpId="0"/>
      <p:bldP spid="12" grpId="0"/>
      <p:bldP spid="19" grpId="0"/>
      <p:bldP spid="21" grpId="0"/>
      <p:bldP spid="16" grpId="0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apermilkdesign.com/images/circle-clipart-hand-drawn-5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7" t="1472" r="13313" b="9798"/>
          <a:stretch/>
        </p:blipFill>
        <p:spPr bwMode="auto">
          <a:xfrm>
            <a:off x="916705" y="4694998"/>
            <a:ext cx="2838847" cy="140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161" y="397024"/>
            <a:ext cx="7886700" cy="2622623"/>
          </a:xfrm>
        </p:spPr>
        <p:txBody>
          <a:bodyPr anchor="t"/>
          <a:lstStyle/>
          <a:p>
            <a:r>
              <a:rPr lang="en-US" dirty="0">
                <a:latin typeface="Finger Paint" panose="020B0506040000020004" pitchFamily="34" charset="0"/>
              </a:rPr>
              <a:t>Current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5F8881-AEA5-4165-8132-73AF76E32764}"/>
              </a:ext>
            </a:extLst>
          </p:cNvPr>
          <p:cNvSpPr txBox="1">
            <a:spLocks/>
          </p:cNvSpPr>
          <p:nvPr/>
        </p:nvSpPr>
        <p:spPr>
          <a:xfrm>
            <a:off x="1034630" y="4906924"/>
            <a:ext cx="2567322" cy="985338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nger Paint" panose="020B0506040000020004" pitchFamily="34" charset="0"/>
                <a:ea typeface="+mn-ea"/>
                <a:cs typeface="+mn-cs"/>
              </a:rPr>
              <a:t>All to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nger Paint" panose="020B0506040000020004" pitchFamily="34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nger Paint" panose="020B0506040000020004" pitchFamily="34" charset="0"/>
                <a:ea typeface="+mn-ea"/>
                <a:cs typeface="+mn-cs"/>
              </a:rPr>
              <a:t>Teach Software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0" t="19878" r="56047" b="20831"/>
          <a:stretch/>
        </p:blipFill>
        <p:spPr>
          <a:xfrm>
            <a:off x="1544597" y="1695894"/>
            <a:ext cx="2210955" cy="193847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5F8881-AEA5-4165-8132-73AF76E32764}"/>
              </a:ext>
            </a:extLst>
          </p:cNvPr>
          <p:cNvSpPr txBox="1">
            <a:spLocks/>
          </p:cNvSpPr>
          <p:nvPr/>
        </p:nvSpPr>
        <p:spPr>
          <a:xfrm>
            <a:off x="4661492" y="1849003"/>
            <a:ext cx="2567322" cy="985338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nger Paint" panose="020B0506040000020004" pitchFamily="34" charset="0"/>
                <a:ea typeface="+mn-ea"/>
                <a:cs typeface="+mn-cs"/>
              </a:rPr>
              <a:t>Assistant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nger Paint" panose="020B0506040000020004" pitchFamily="34" charset="0"/>
                <a:ea typeface="+mn-ea"/>
                <a:cs typeface="+mn-cs"/>
              </a:rPr>
              <a:t> Professor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nger Paint" panose="020B0506040000020004" pitchFamily="34" charset="0"/>
              <a:ea typeface="+mn-ea"/>
              <a:cs typeface="+mn-cs"/>
            </a:endParaRPr>
          </a:p>
        </p:txBody>
      </p:sp>
      <p:pic>
        <p:nvPicPr>
          <p:cNvPr id="6" name="Picture 2" descr="https://katedanielle.com/wp-content/uploads/2017/10/Arrow-Pin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03068">
            <a:off x="3644982" y="2181801"/>
            <a:ext cx="1365654" cy="79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379141" y="4530877"/>
            <a:ext cx="4116687" cy="1204673"/>
            <a:chOff x="301743" y="544024"/>
            <a:chExt cx="8540513" cy="249922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899"/>
            <a:stretch/>
          </p:blipFill>
          <p:spPr>
            <a:xfrm>
              <a:off x="301743" y="544024"/>
              <a:ext cx="2143745" cy="245669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74" b="51166"/>
            <a:stretch/>
          </p:blipFill>
          <p:spPr>
            <a:xfrm>
              <a:off x="2477386" y="586557"/>
              <a:ext cx="6364870" cy="1199702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74" t="49267"/>
            <a:stretch/>
          </p:blipFill>
          <p:spPr>
            <a:xfrm>
              <a:off x="2477386" y="1796891"/>
              <a:ext cx="6364870" cy="1246358"/>
            </a:xfrm>
            <a:prstGeom prst="rect">
              <a:avLst/>
            </a:prstGeom>
          </p:spPr>
        </p:pic>
      </p:grp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35F8881-AEA5-4165-8132-73AF76E32764}"/>
              </a:ext>
            </a:extLst>
          </p:cNvPr>
          <p:cNvSpPr txBox="1">
            <a:spLocks/>
          </p:cNvSpPr>
          <p:nvPr/>
        </p:nvSpPr>
        <p:spPr>
          <a:xfrm>
            <a:off x="4128805" y="3486288"/>
            <a:ext cx="2567322" cy="985338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nger Paint" panose="020B0506040000020004" pitchFamily="34" charset="0"/>
                <a:ea typeface="+mn-ea"/>
                <a:cs typeface="+mn-cs"/>
              </a:rPr>
              <a:t>Director</a:t>
            </a:r>
          </a:p>
        </p:txBody>
      </p:sp>
      <p:pic>
        <p:nvPicPr>
          <p:cNvPr id="28" name="Picture 2" descr="https://katedanielle.com/wp-content/uploads/2017/10/Arrow-Pin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96467">
            <a:off x="5451601" y="3823809"/>
            <a:ext cx="1365654" cy="79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92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109</Words>
  <Application>Microsoft Office PowerPoint</Application>
  <PresentationFormat>On-screen Show (4:3)</PresentationFormat>
  <Paragraphs>34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Bookman Old Style</vt:lpstr>
      <vt:lpstr>Calibri</vt:lpstr>
      <vt:lpstr>Calibri Light</vt:lpstr>
      <vt:lpstr>Finger Paint</vt:lpstr>
      <vt:lpstr>Office Theme</vt:lpstr>
      <vt:lpstr>That’s me in the corner...</vt:lpstr>
      <vt:lpstr>Education</vt:lpstr>
      <vt:lpstr>Work Experience</vt:lpstr>
      <vt:lpstr>Recently</vt:lpstr>
      <vt:lpstr>Current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Ergin, Huseyin</dc:creator>
  <cp:lastModifiedBy>Ergin, Huseyin</cp:lastModifiedBy>
  <cp:revision>90</cp:revision>
  <dcterms:created xsi:type="dcterms:W3CDTF">2019-09-07T05:24:03Z</dcterms:created>
  <dcterms:modified xsi:type="dcterms:W3CDTF">2021-08-09T19:44:49Z</dcterms:modified>
</cp:coreProperties>
</file>